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263" r:id="rId3"/>
    <p:sldId id="260" r:id="rId4"/>
    <p:sldId id="262" r:id="rId5"/>
    <p:sldId id="269" r:id="rId6"/>
    <p:sldId id="271" r:id="rId7"/>
    <p:sldId id="270" r:id="rId8"/>
    <p:sldId id="261" r:id="rId9"/>
    <p:sldId id="272" r:id="rId10"/>
    <p:sldId id="273" r:id="rId11"/>
    <p:sldId id="274" r:id="rId12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94660"/>
  </p:normalViewPr>
  <p:slideViewPr>
    <p:cSldViewPr>
      <p:cViewPr varScale="1">
        <p:scale>
          <a:sx n="92" d="100"/>
          <a:sy n="92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45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6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9/26/2016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960" b="7526"/>
          <a:stretch/>
        </p:blipFill>
        <p:spPr>
          <a:xfrm>
            <a:off x="251520" y="116632"/>
            <a:ext cx="6803907" cy="5234686"/>
          </a:xfrm>
        </p:spPr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Sciences 9 – </a:t>
            </a:r>
            <a:r>
              <a:rPr lang="en-US" dirty="0" err="1" smtClean="0"/>
              <a:t>Unité</a:t>
            </a:r>
            <a:r>
              <a:rPr lang="en-US" dirty="0" smtClean="0"/>
              <a:t> 4 – </a:t>
            </a:r>
            <a:r>
              <a:rPr lang="en-US" dirty="0" err="1" smtClean="0"/>
              <a:t>Interdépendance</a:t>
            </a:r>
            <a:r>
              <a:rPr lang="en-US" dirty="0" smtClean="0"/>
              <a:t> des Cycles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Les Couches </a:t>
            </a:r>
            <a:r>
              <a:rPr lang="en-US" dirty="0" err="1" smtClean="0"/>
              <a:t>Atmosphériques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19" y="188640"/>
            <a:ext cx="5975645" cy="525658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51520" y="5489848"/>
            <a:ext cx="8064896" cy="1251520"/>
          </a:xfrm>
        </p:spPr>
        <p:txBody>
          <a:bodyPr>
            <a:normAutofit/>
          </a:bodyPr>
          <a:lstStyle/>
          <a:p>
            <a:r>
              <a:rPr lang="en-US" dirty="0" smtClean="0"/>
              <a:t>STRATOSPHÈRE: </a:t>
            </a:r>
            <a:r>
              <a:rPr lang="en-US" dirty="0" err="1" smtClean="0"/>
              <a:t>couche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laquelle</a:t>
            </a:r>
            <a:r>
              <a:rPr lang="en-US" dirty="0" smtClean="0"/>
              <a:t> on </a:t>
            </a:r>
            <a:r>
              <a:rPr lang="en-US" dirty="0" err="1" smtClean="0"/>
              <a:t>trouve</a:t>
            </a:r>
            <a:r>
              <a:rPr lang="en-US" dirty="0" smtClean="0"/>
              <a:t> “la </a:t>
            </a:r>
            <a:r>
              <a:rPr lang="en-US" dirty="0" err="1" smtClean="0"/>
              <a:t>couche</a:t>
            </a:r>
            <a:r>
              <a:rPr lang="en-US" dirty="0" smtClean="0"/>
              <a:t> </a:t>
            </a:r>
            <a:r>
              <a:rPr lang="en-US" dirty="0" err="1" smtClean="0"/>
              <a:t>d’ozone</a:t>
            </a:r>
            <a:r>
              <a:rPr lang="en-US" dirty="0" smtClean="0"/>
              <a:t>”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Pas de courants de convections (</a:t>
            </a:r>
            <a:r>
              <a:rPr lang="en-US" dirty="0" err="1" smtClean="0"/>
              <a:t>avions</a:t>
            </a:r>
            <a:r>
              <a:rPr lang="en-US" dirty="0" smtClean="0"/>
              <a:t> </a:t>
            </a:r>
            <a:r>
              <a:rPr lang="en-US" dirty="0" err="1" smtClean="0"/>
              <a:t>volent</a:t>
            </a:r>
            <a:r>
              <a:rPr lang="en-US" dirty="0" smtClean="0"/>
              <a:t> </a:t>
            </a:r>
            <a:r>
              <a:rPr lang="en-US" dirty="0" err="1" smtClean="0"/>
              <a:t>ici</a:t>
            </a:r>
            <a:r>
              <a:rPr lang="en-US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Ozone </a:t>
            </a:r>
            <a:r>
              <a:rPr lang="en-US" dirty="0" err="1" smtClean="0"/>
              <a:t>bloque</a:t>
            </a:r>
            <a:r>
              <a:rPr lang="en-US" dirty="0" smtClean="0"/>
              <a:t> </a:t>
            </a:r>
            <a:r>
              <a:rPr lang="en-US" dirty="0" err="1" smtClean="0"/>
              <a:t>rayons</a:t>
            </a:r>
            <a:r>
              <a:rPr lang="en-US" dirty="0" smtClean="0"/>
              <a:t> UV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2775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19" y="188640"/>
            <a:ext cx="5975645" cy="525658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51520" y="5489848"/>
            <a:ext cx="8064896" cy="1251520"/>
          </a:xfrm>
        </p:spPr>
        <p:txBody>
          <a:bodyPr>
            <a:normAutofit/>
          </a:bodyPr>
          <a:lstStyle/>
          <a:p>
            <a:r>
              <a:rPr lang="en-US" dirty="0" smtClean="0"/>
              <a:t>MÉSOSPHÈRE: </a:t>
            </a:r>
            <a:r>
              <a:rPr lang="en-US" dirty="0" err="1" smtClean="0"/>
              <a:t>débris</a:t>
            </a:r>
            <a:r>
              <a:rPr lang="en-US" dirty="0" smtClean="0"/>
              <a:t> spatial </a:t>
            </a:r>
            <a:r>
              <a:rPr lang="en-US" dirty="0" err="1" smtClean="0"/>
              <a:t>créer</a:t>
            </a:r>
            <a:r>
              <a:rPr lang="en-US" dirty="0" smtClean="0"/>
              <a:t> les </a:t>
            </a:r>
            <a:r>
              <a:rPr lang="en-US" dirty="0" err="1" smtClean="0"/>
              <a:t>étoiles</a:t>
            </a:r>
            <a:r>
              <a:rPr lang="en-US" dirty="0" smtClean="0"/>
              <a:t> </a:t>
            </a:r>
            <a:r>
              <a:rPr lang="en-US" dirty="0" err="1" smtClean="0"/>
              <a:t>filantes</a:t>
            </a:r>
            <a:endParaRPr lang="en-US" dirty="0" smtClean="0"/>
          </a:p>
          <a:p>
            <a:r>
              <a:rPr lang="en-US" dirty="0" smtClean="0"/>
              <a:t>THERMOSPHÈRE: </a:t>
            </a:r>
            <a:r>
              <a:rPr lang="en-US" dirty="0" err="1" smtClean="0"/>
              <a:t>chaleur</a:t>
            </a:r>
            <a:r>
              <a:rPr lang="en-US" dirty="0" smtClean="0"/>
              <a:t> intense (</a:t>
            </a:r>
            <a:r>
              <a:rPr lang="en-US" dirty="0" err="1" smtClean="0"/>
              <a:t>rayonnement</a:t>
            </a:r>
            <a:r>
              <a:rPr lang="en-US" dirty="0" smtClean="0"/>
              <a:t>) = </a:t>
            </a:r>
            <a:r>
              <a:rPr lang="en-US" dirty="0" err="1" smtClean="0"/>
              <a:t>aurores</a:t>
            </a:r>
            <a:r>
              <a:rPr lang="en-US" dirty="0" smtClean="0"/>
              <a:t> </a:t>
            </a:r>
            <a:r>
              <a:rPr lang="en-US" dirty="0" err="1" smtClean="0"/>
              <a:t>boréales</a:t>
            </a:r>
            <a:endParaRPr lang="en-US" dirty="0" smtClean="0"/>
          </a:p>
          <a:p>
            <a:r>
              <a:rPr lang="en-US" dirty="0" smtClean="0"/>
              <a:t>EXOSPHÈRE: se </a:t>
            </a:r>
            <a:r>
              <a:rPr lang="en-US" dirty="0" err="1" smtClean="0"/>
              <a:t>mèle</a:t>
            </a:r>
            <a:r>
              <a:rPr lang="en-US" dirty="0" smtClean="0"/>
              <a:t> avec </a:t>
            </a:r>
            <a:r>
              <a:rPr lang="en-US" dirty="0" err="1" smtClean="0"/>
              <a:t>l’espace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78720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081244" cy="525658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51520" y="5489848"/>
            <a:ext cx="8064896" cy="12515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soleil</a:t>
            </a:r>
            <a:r>
              <a:rPr lang="en-US" dirty="0" smtClean="0"/>
              <a:t> </a:t>
            </a:r>
            <a:r>
              <a:rPr lang="en-US" dirty="0" err="1" smtClean="0"/>
              <a:t>emet</a:t>
            </a:r>
            <a:r>
              <a:rPr lang="en-US" dirty="0" smtClean="0"/>
              <a:t> de la radiation/</a:t>
            </a:r>
            <a:r>
              <a:rPr lang="en-US" dirty="0" err="1" smtClean="0"/>
              <a:t>rayonnement</a:t>
            </a:r>
            <a:r>
              <a:rPr lang="en-US" dirty="0" smtClean="0"/>
              <a:t> (</a:t>
            </a:r>
            <a:r>
              <a:rPr lang="en-US" dirty="0" err="1" smtClean="0"/>
              <a:t>même</a:t>
            </a:r>
            <a:r>
              <a:rPr lang="en-US" dirty="0" smtClean="0"/>
              <a:t> chose)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Rayonnement</a:t>
            </a:r>
            <a:r>
              <a:rPr lang="en-US" dirty="0" smtClean="0"/>
              <a:t> </a:t>
            </a:r>
            <a:r>
              <a:rPr lang="en-US" dirty="0" err="1" smtClean="0"/>
              <a:t>atteint</a:t>
            </a:r>
            <a:r>
              <a:rPr lang="en-US" dirty="0" smtClean="0"/>
              <a:t> la </a:t>
            </a:r>
            <a:r>
              <a:rPr lang="en-US" dirty="0" err="1" smtClean="0"/>
              <a:t>terre</a:t>
            </a:r>
            <a:r>
              <a:rPr lang="en-US" dirty="0" smtClean="0"/>
              <a:t> – INFRAROUGE (</a:t>
            </a:r>
            <a:r>
              <a:rPr lang="en-US" dirty="0" err="1" smtClean="0"/>
              <a:t>chauffe</a:t>
            </a:r>
            <a:r>
              <a:rPr lang="en-US" dirty="0" smtClean="0"/>
              <a:t>), LUMIERE VISIBLE (vision), 	ULTRA VIOLET (</a:t>
            </a:r>
            <a:r>
              <a:rPr lang="en-US" dirty="0" err="1" smtClean="0"/>
              <a:t>photosynthèse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208912" cy="6402951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00192" y="332656"/>
            <a:ext cx="2016224" cy="4064496"/>
          </a:xfrm>
        </p:spPr>
        <p:txBody>
          <a:bodyPr>
            <a:normAutofit/>
          </a:bodyPr>
          <a:lstStyle/>
          <a:p>
            <a:r>
              <a:rPr lang="en-US" dirty="0" err="1" smtClean="0"/>
              <a:t>Rayonnement</a:t>
            </a:r>
            <a:r>
              <a:rPr lang="en-US" dirty="0" smtClean="0"/>
              <a:t> </a:t>
            </a:r>
            <a:r>
              <a:rPr lang="en-US" dirty="0" err="1" smtClean="0"/>
              <a:t>atteint</a:t>
            </a:r>
            <a:r>
              <a:rPr lang="en-US" dirty="0" smtClean="0"/>
              <a:t> la </a:t>
            </a:r>
            <a:r>
              <a:rPr lang="en-US" dirty="0" err="1" smtClean="0"/>
              <a:t>terre</a:t>
            </a:r>
            <a:r>
              <a:rPr lang="en-US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en-US" dirty="0" err="1" smtClean="0"/>
              <a:t>Directement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Par </a:t>
            </a:r>
            <a:r>
              <a:rPr lang="en-US" dirty="0" err="1" smtClean="0"/>
              <a:t>réflexion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Par diffusion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j0175361.jpg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6494"/>
            <a:ext cx="7056784" cy="6576923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j0175361.jpg"/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85" b="9651"/>
          <a:stretch/>
        </p:blipFill>
        <p:spPr>
          <a:xfrm>
            <a:off x="683568" y="136495"/>
            <a:ext cx="5914659" cy="5942188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3419872" y="1556792"/>
            <a:ext cx="3240360" cy="460851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4499992" y="3645024"/>
            <a:ext cx="3614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portion de la radiation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réfléchi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absorbé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par les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nuages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poussière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/etc…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avant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d’atteindre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la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terre</a:t>
            </a:r>
            <a:endParaRPr lang="en-C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419872" y="1556792"/>
            <a:ext cx="1169075" cy="2088234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4139952" y="1340768"/>
            <a:ext cx="432048" cy="2376265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7161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j0175361.jpg"/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" b="14"/>
          <a:stretch/>
        </p:blipFill>
        <p:spPr>
          <a:xfrm>
            <a:off x="683568" y="136495"/>
            <a:ext cx="7036877" cy="6576032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3059832" y="30978"/>
            <a:ext cx="4680520" cy="50542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4619051" y="956627"/>
            <a:ext cx="36142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L’énergie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qui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atteint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la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terre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   RECHAUFFE</a:t>
            </a:r>
          </a:p>
          <a:p>
            <a:pPr marL="285750" indent="-285750">
              <a:buFontTx/>
              <a:buChar char="-"/>
            </a:pP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ILLUMINE</a:t>
            </a:r>
          </a:p>
          <a:p>
            <a:pPr marL="285750" indent="-285750">
              <a:buFontTx/>
              <a:buChar char="-"/>
            </a:pP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TRANSFORMATION CHIMIQUE (ex: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photosynthese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C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635896" y="1124744"/>
            <a:ext cx="983155" cy="4032448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355976" y="1124744"/>
            <a:ext cx="263075" cy="4032448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3399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j0175361.jpg"/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16" t="9773" r="282" b="9020"/>
          <a:stretch/>
        </p:blipFill>
        <p:spPr>
          <a:xfrm>
            <a:off x="4333008" y="779318"/>
            <a:ext cx="3387437" cy="5340927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74057" y="946898"/>
            <a:ext cx="33178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L’EFFET DE SERRE </a:t>
            </a:r>
          </a:p>
          <a:p>
            <a:pPr marL="285750" indent="-285750">
              <a:buFontTx/>
              <a:buChar char="-"/>
            </a:pP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temps </a:t>
            </a:r>
            <a:r>
              <a:rPr lang="en-CA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normaux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essentiel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pour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garder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température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constante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sur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terre</a:t>
            </a:r>
            <a:endParaRPr lang="en-CA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présent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trops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gaz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dans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l’atmosphère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(pollution)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la sortie due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rayonnement</a:t>
            </a:r>
            <a:endParaRPr lang="en-CA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178892" y="1154979"/>
            <a:ext cx="1681140" cy="530584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209337" y="1154979"/>
            <a:ext cx="2298767" cy="1409925"/>
          </a:xfrm>
          <a:prstGeom prst="straightConnector1">
            <a:avLst/>
          </a:prstGeom>
          <a:ln w="635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93113" y="364502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RÉCHAUFFEMENT DE LA PLANÈTE</a:t>
            </a:r>
          </a:p>
        </p:txBody>
      </p:sp>
    </p:spTree>
    <p:extLst>
      <p:ext uri="{BB962C8B-B14F-4D97-AF65-F5344CB8AC3E}">
        <p14:creationId xmlns:p14="http://schemas.microsoft.com/office/powerpoint/2010/main" val="1321903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body" sz="quarter" idx="13"/>
          </p:nvPr>
        </p:nvSpPr>
        <p:spPr>
          <a:xfrm>
            <a:off x="107504" y="5965753"/>
            <a:ext cx="8064896" cy="703607"/>
          </a:xfrm>
        </p:spPr>
        <p:txBody>
          <a:bodyPr/>
          <a:lstStyle>
            <a:extLst/>
          </a:lstStyle>
          <a:p>
            <a:r>
              <a:rPr lang="en-US" dirty="0" smtClean="0"/>
              <a:t>Les 5 Couches de Notre </a:t>
            </a:r>
            <a:r>
              <a:rPr lang="en-US" dirty="0" err="1" smtClean="0"/>
              <a:t>Atmosphère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7073900" cy="5765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19" y="188640"/>
            <a:ext cx="5975645" cy="525658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51520" y="5489848"/>
            <a:ext cx="8064896" cy="1251520"/>
          </a:xfrm>
        </p:spPr>
        <p:txBody>
          <a:bodyPr>
            <a:normAutofit/>
          </a:bodyPr>
          <a:lstStyle/>
          <a:p>
            <a:r>
              <a:rPr lang="en-US" dirty="0" smtClean="0"/>
              <a:t>TROPOSPHÈRE: </a:t>
            </a:r>
            <a:r>
              <a:rPr lang="en-US" dirty="0" err="1" smtClean="0"/>
              <a:t>couche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laquelle</a:t>
            </a:r>
            <a:r>
              <a:rPr lang="en-US" dirty="0" smtClean="0"/>
              <a:t> on </a:t>
            </a:r>
            <a:r>
              <a:rPr lang="en-US" dirty="0" err="1" smtClean="0"/>
              <a:t>habite</a:t>
            </a:r>
            <a:r>
              <a:rPr lang="en-US" dirty="0" smtClean="0"/>
              <a:t>.  Elle </a:t>
            </a:r>
            <a:r>
              <a:rPr lang="en-US" dirty="0" err="1" smtClean="0"/>
              <a:t>contient</a:t>
            </a:r>
            <a:r>
              <a:rPr lang="en-US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Plus dense</a:t>
            </a:r>
          </a:p>
          <a:p>
            <a:pPr marL="342900" indent="-342900">
              <a:buFontTx/>
              <a:buChar char="-"/>
            </a:pPr>
            <a:r>
              <a:rPr lang="en-US" dirty="0" err="1" smtClean="0"/>
              <a:t>Phénomènes</a:t>
            </a:r>
            <a:r>
              <a:rPr lang="en-US" dirty="0" smtClean="0"/>
              <a:t> </a:t>
            </a:r>
            <a:r>
              <a:rPr lang="en-US" dirty="0" err="1" smtClean="0"/>
              <a:t>météorologiques</a:t>
            </a:r>
            <a:r>
              <a:rPr lang="en-US" dirty="0" smtClean="0"/>
              <a:t> (</a:t>
            </a:r>
            <a:r>
              <a:rPr lang="en-US" dirty="0" err="1" smtClean="0"/>
              <a:t>vapeur</a:t>
            </a:r>
            <a:r>
              <a:rPr lang="en-US" dirty="0" smtClean="0"/>
              <a:t> </a:t>
            </a:r>
            <a:r>
              <a:rPr lang="en-US" dirty="0" err="1" smtClean="0"/>
              <a:t>d’eau</a:t>
            </a:r>
            <a:r>
              <a:rPr lang="en-US" dirty="0" smtClean="0"/>
              <a:t>, </a:t>
            </a:r>
            <a:r>
              <a:rPr lang="en-US" dirty="0" err="1" smtClean="0"/>
              <a:t>chaleur</a:t>
            </a:r>
            <a:r>
              <a:rPr lang="en-US" dirty="0" smtClean="0"/>
              <a:t> </a:t>
            </a:r>
            <a:r>
              <a:rPr lang="en-US" dirty="0" err="1" smtClean="0"/>
              <a:t>terrestre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14271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hoto 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202</Words>
  <Application>Microsoft Office PowerPoint</Application>
  <PresentationFormat>On-screen Show (4:3)</PresentationFormat>
  <Paragraphs>39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Contemporary Photo Album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2016-09-26T16:27:54Z</dcterms:created>
  <dcterms:modified xsi:type="dcterms:W3CDTF">2016-09-26T19:37:38Z</dcterms:modified>
</cp:coreProperties>
</file>