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0" autoAdjust="0"/>
    <p:restoredTop sz="94737" autoAdjust="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pPr lvl="0"/>
            <a:r>
              <a:rPr lang="en-CA" altLang="en-US" noProof="0" smtClean="0"/>
              <a:t>Click to edit Master title style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pPr lvl="0"/>
            <a:r>
              <a:rPr lang="en-CA" altLang="en-US" noProof="0" smtClean="0"/>
              <a:t>Click to edit Master subtitle style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8C0DD89-B8CF-44CF-B26A-4ED25473A080}" type="slidenum">
              <a:rPr lang="en-CA" altLang="en-US"/>
              <a:pPr/>
              <a:t>‹#›</a:t>
            </a:fld>
            <a:endParaRPr lang="en-CA" altLang="en-US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  <a:gd name="T0" fmla="*/ 0 w 1000"/>
              <a:gd name="T1" fmla="*/ 0 h 1000"/>
              <a:gd name="T2" fmla="*/ 618 w 1000"/>
              <a:gd name="T3" fmla="*/ 0 h 1000"/>
              <a:gd name="T4" fmla="*/ 618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560C9-796B-4D40-AE19-8E76A44DEEC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95624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4A988-E18B-4FAC-9645-6C62EF5F5E46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7762946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DFF110-9ED1-46EE-AA7F-AB34504409D7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5168250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59C34D-2052-44D5-9A39-B83D91B1CA5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3662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FD000E-1A86-430F-B72E-2277A41FF4D4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21986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0BF6D35-0128-407C-955B-EAD794F34199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3257329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16D2B0-6A6B-4892-818F-4BB79C6061DC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9345159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D22003A-BBBF-4137-BAC1-25DFC0E0801D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603224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A56BE2-B4FA-4585-9302-235E65BBE63A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3806420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0F8567-C595-444D-A3C5-948C1A611B2E}" type="slidenum">
              <a:rPr lang="en-CA" altLang="en-US"/>
              <a:pPr/>
              <a:t>‹#›</a:t>
            </a:fld>
            <a:endParaRPr lang="en-CA" altLang="en-US"/>
          </a:p>
        </p:txBody>
      </p:sp>
    </p:spTree>
    <p:extLst>
      <p:ext uri="{BB962C8B-B14F-4D97-AF65-F5344CB8AC3E}">
        <p14:creationId xmlns:p14="http://schemas.microsoft.com/office/powerpoint/2010/main" val="26280557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ltHorz">
          <a:fgClr>
            <a:schemeClr val="bg2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title style</a:t>
            </a:r>
            <a:endParaRPr lang="en-CA" altLang="en-US" smtClean="0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altLang="en-US" smtClean="0"/>
              <a:t>Click to edit Master text styles</a:t>
            </a:r>
          </a:p>
          <a:p>
            <a:pPr lvl="1"/>
            <a:r>
              <a:rPr lang="en-CA" altLang="en-US" smtClean="0"/>
              <a:t>Second level</a:t>
            </a:r>
          </a:p>
          <a:p>
            <a:pPr lvl="2"/>
            <a:r>
              <a:rPr lang="en-CA" altLang="en-US" smtClean="0"/>
              <a:t>Third level</a:t>
            </a:r>
          </a:p>
          <a:p>
            <a:pPr lvl="3"/>
            <a:r>
              <a:rPr lang="en-CA" altLang="en-US" smtClean="0"/>
              <a:t>Fourth level</a:t>
            </a:r>
          </a:p>
          <a:p>
            <a:pPr lvl="4"/>
            <a:r>
              <a:rPr lang="en-CA" altLang="en-US" smtClean="0"/>
              <a:t>Fifth level</a:t>
            </a:r>
            <a:endParaRPr lang="en-CA" altLang="en-US" smtClean="0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  <a:gd name="T0" fmla="*/ 0 w 1000"/>
              <a:gd name="T1" fmla="*/ 0 h 1000"/>
              <a:gd name="T2" fmla="*/ 585 w 1000"/>
              <a:gd name="T3" fmla="*/ 0 h 1000"/>
              <a:gd name="T4" fmla="*/ 585 w 1000"/>
              <a:gd name="T5" fmla="*/ 1000 h 1000"/>
              <a:gd name="T6" fmla="*/ 0 w 1000"/>
              <a:gd name="T7" fmla="*/ 1000 h 1000"/>
              <a:gd name="T8" fmla="*/ 0 w 1000"/>
              <a:gd name="T9" fmla="*/ 0 h 1000"/>
              <a:gd name="T10" fmla="*/ 1000 w 1000"/>
              <a:gd name="T11" fmla="*/ 0 h 10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pPr eaLnBrk="1" hangingPunct="1"/>
            <a:endParaRPr lang="en-US" altLang="en-US" sz="2400">
              <a:latin typeface="Times New Roman" pitchFamily="18" charset="0"/>
            </a:endParaRPr>
          </a:p>
        </p:txBody>
      </p:sp>
      <p:sp>
        <p:nvSpPr>
          <p:cNvPr id="12296" name="Line 8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CA" altLang="en-US"/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endParaRPr lang="en-CA" altLang="en-US"/>
          </a:p>
        </p:txBody>
      </p:sp>
      <p:sp>
        <p:nvSpPr>
          <p:cNvPr id="1229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D1832F8A-8B56-4812-B8D2-5114108470FC}" type="slidenum">
              <a:rPr lang="en-CA" altLang="en-US"/>
              <a:pPr/>
              <a:t>‹#›</a:t>
            </a:fld>
            <a:endParaRPr lang="en-CA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Le Cycle de </a:t>
            </a:r>
            <a:r>
              <a:rPr lang="en-CA" dirty="0" err="1" smtClean="0"/>
              <a:t>l’Eau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 smtClean="0"/>
              <a:t>p.471-473 (BC Sc10)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2677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0"/>
            <a:ext cx="8244407" cy="6974158"/>
          </a:xfrm>
        </p:spPr>
      </p:pic>
    </p:spTree>
    <p:extLst>
      <p:ext uri="{BB962C8B-B14F-4D97-AF65-F5344CB8AC3E}">
        <p14:creationId xmlns:p14="http://schemas.microsoft.com/office/powerpoint/2010/main" val="2720267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3212976"/>
            <a:ext cx="7772400" cy="1362075"/>
          </a:xfrm>
        </p:spPr>
        <p:txBody>
          <a:bodyPr/>
          <a:lstStyle/>
          <a:p>
            <a:r>
              <a:rPr lang="en-CA" dirty="0" smtClean="0"/>
              <a:t>Comment </a:t>
            </a:r>
            <a:r>
              <a:rPr lang="en-CA" dirty="0" err="1" smtClean="0"/>
              <a:t>est-ce</a:t>
            </a:r>
            <a:r>
              <a:rPr lang="en-CA" dirty="0" smtClean="0"/>
              <a:t> que </a:t>
            </a:r>
            <a:r>
              <a:rPr lang="en-CA" dirty="0" err="1" smtClean="0"/>
              <a:t>l’effet</a:t>
            </a:r>
            <a:r>
              <a:rPr lang="en-CA" dirty="0" smtClean="0"/>
              <a:t> de </a:t>
            </a:r>
            <a:r>
              <a:rPr lang="en-CA" dirty="0" err="1" smtClean="0"/>
              <a:t>serre</a:t>
            </a:r>
            <a:r>
              <a:rPr lang="en-CA" dirty="0" smtClean="0"/>
              <a:t> </a:t>
            </a:r>
            <a:r>
              <a:rPr lang="en-CA" dirty="0" err="1" smtClean="0"/>
              <a:t>affecterait</a:t>
            </a:r>
            <a:r>
              <a:rPr lang="en-CA" dirty="0" smtClean="0"/>
              <a:t> le cycle </a:t>
            </a:r>
            <a:r>
              <a:rPr lang="en-CA" dirty="0" err="1" smtClean="0"/>
              <a:t>d’eau</a:t>
            </a:r>
            <a:r>
              <a:rPr lang="en-CA" dirty="0" smtClean="0"/>
              <a:t>?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683568" y="1700808"/>
            <a:ext cx="7772400" cy="1500187"/>
          </a:xfrm>
        </p:spPr>
        <p:txBody>
          <a:bodyPr/>
          <a:lstStyle/>
          <a:p>
            <a:r>
              <a:rPr lang="en-CA" dirty="0" smtClean="0"/>
              <a:t>Question: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7125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err="1" smtClean="0"/>
              <a:t>S’il</a:t>
            </a:r>
            <a:r>
              <a:rPr lang="en-CA" sz="2800" dirty="0" smtClean="0"/>
              <a:t> y a </a:t>
            </a:r>
            <a:r>
              <a:rPr lang="en-CA" sz="2800" dirty="0" err="1" smtClean="0"/>
              <a:t>une</a:t>
            </a:r>
            <a:r>
              <a:rPr lang="en-CA" sz="2800" dirty="0" smtClean="0"/>
              <a:t> temp. </a:t>
            </a:r>
            <a:r>
              <a:rPr lang="en-CA" sz="2800" dirty="0" err="1" smtClean="0"/>
              <a:t>elevee</a:t>
            </a:r>
            <a:r>
              <a:rPr lang="en-CA" sz="2800" dirty="0" smtClean="0"/>
              <a:t>, </a:t>
            </a:r>
            <a:r>
              <a:rPr lang="en-CA" sz="2800" dirty="0" err="1" smtClean="0"/>
              <a:t>l’eau</a:t>
            </a:r>
            <a:r>
              <a:rPr lang="en-CA" sz="2800" dirty="0" smtClean="0"/>
              <a:t> </a:t>
            </a:r>
            <a:r>
              <a:rPr lang="en-CA" sz="2800" dirty="0" err="1" smtClean="0"/>
              <a:t>reste</a:t>
            </a:r>
            <a:r>
              <a:rPr lang="en-CA" sz="2800" dirty="0" smtClean="0"/>
              <a:t> </a:t>
            </a:r>
            <a:r>
              <a:rPr lang="en-CA" sz="2800" dirty="0" err="1" smtClean="0"/>
              <a:t>en</a:t>
            </a:r>
            <a:r>
              <a:rPr lang="en-CA" sz="2800" dirty="0" smtClean="0"/>
              <a:t> </a:t>
            </a:r>
            <a:r>
              <a:rPr lang="en-CA" sz="2800" dirty="0" err="1" smtClean="0"/>
              <a:t>forme</a:t>
            </a:r>
            <a:r>
              <a:rPr lang="en-CA" sz="2800" dirty="0" smtClean="0"/>
              <a:t> de </a:t>
            </a:r>
            <a:r>
              <a:rPr lang="en-CA" sz="2800" dirty="0" err="1" smtClean="0"/>
              <a:t>gaz</a:t>
            </a:r>
            <a:r>
              <a:rPr lang="en-CA" sz="2800" dirty="0" smtClean="0"/>
              <a:t> et </a:t>
            </a:r>
            <a:r>
              <a:rPr lang="en-CA" sz="2800" dirty="0" err="1" smtClean="0"/>
              <a:t>retient</a:t>
            </a:r>
            <a:r>
              <a:rPr lang="en-CA" sz="2800" dirty="0" smtClean="0"/>
              <a:t> plus </a:t>
            </a:r>
            <a:r>
              <a:rPr lang="en-CA" sz="2800" dirty="0" err="1" smtClean="0"/>
              <a:t>d’energie</a:t>
            </a:r>
            <a:r>
              <a:rPr lang="en-CA" sz="2800" dirty="0" smtClean="0"/>
              <a:t> </a:t>
            </a:r>
            <a:r>
              <a:rPr lang="en-CA" sz="2800" dirty="0" err="1" smtClean="0"/>
              <a:t>thermique</a:t>
            </a:r>
            <a:r>
              <a:rPr lang="en-CA" sz="2800" dirty="0" smtClean="0"/>
              <a:t> (</a:t>
            </a:r>
            <a:r>
              <a:rPr lang="en-CA" sz="2800" dirty="0" err="1" smtClean="0"/>
              <a:t>augmente</a:t>
            </a:r>
            <a:r>
              <a:rPr lang="en-CA" sz="2800" dirty="0" smtClean="0"/>
              <a:t> </a:t>
            </a:r>
            <a:r>
              <a:rPr lang="en-CA" sz="2800" dirty="0" err="1" smtClean="0"/>
              <a:t>effet</a:t>
            </a:r>
            <a:r>
              <a:rPr lang="en-CA" sz="2800" dirty="0" smtClean="0"/>
              <a:t> de </a:t>
            </a:r>
            <a:r>
              <a:rPr lang="en-CA" sz="2800" dirty="0" err="1" smtClean="0"/>
              <a:t>serre</a:t>
            </a:r>
            <a:r>
              <a:rPr lang="en-CA" sz="2800" dirty="0" smtClean="0"/>
              <a:t>!!!)</a:t>
            </a:r>
            <a:endParaRPr lang="en-CA" sz="28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00808"/>
            <a:ext cx="9170175" cy="4941168"/>
          </a:xfrm>
        </p:spPr>
      </p:pic>
      <p:sp>
        <p:nvSpPr>
          <p:cNvPr id="7" name="Oval 6"/>
          <p:cNvSpPr/>
          <p:nvPr/>
        </p:nvSpPr>
        <p:spPr bwMode="auto">
          <a:xfrm>
            <a:off x="2843808" y="1844824"/>
            <a:ext cx="4896544" cy="2592288"/>
          </a:xfrm>
          <a:prstGeom prst="ellipse">
            <a:avLst/>
          </a:prstGeom>
          <a:noFill/>
          <a:ln w="76200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8" name="U-Turn Arrow 7"/>
          <p:cNvSpPr/>
          <p:nvPr/>
        </p:nvSpPr>
        <p:spPr bwMode="auto">
          <a:xfrm rot="6072495">
            <a:off x="7237412" y="1771700"/>
            <a:ext cx="1728192" cy="722312"/>
          </a:xfrm>
          <a:prstGeom prst="uturnArrow">
            <a:avLst>
              <a:gd name="adj1" fmla="val 26507"/>
              <a:gd name="adj2" fmla="val 25000"/>
              <a:gd name="adj3" fmla="val 25000"/>
              <a:gd name="adj4" fmla="val 43750"/>
              <a:gd name="adj5" fmla="val 75000"/>
            </a:avLst>
          </a:prstGeom>
          <a:solidFill>
            <a:schemeClr val="accent2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C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01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err="1" smtClean="0"/>
              <a:t>L’eau</a:t>
            </a:r>
            <a:r>
              <a:rPr lang="en-CA" dirty="0" smtClean="0"/>
              <a:t> </a:t>
            </a:r>
            <a:r>
              <a:rPr lang="en-CA" dirty="0" err="1" smtClean="0"/>
              <a:t>est</a:t>
            </a:r>
            <a:r>
              <a:rPr lang="en-CA" dirty="0" smtClean="0"/>
              <a:t> un </a:t>
            </a:r>
            <a:r>
              <a:rPr lang="en-CA" dirty="0" err="1" smtClean="0"/>
              <a:t>isolant</a:t>
            </a:r>
            <a:r>
              <a:rPr lang="en-CA" dirty="0" smtClean="0"/>
              <a:t>! (</a:t>
            </a:r>
            <a:r>
              <a:rPr lang="en-CA" dirty="0" err="1" smtClean="0"/>
              <a:t>transporte</a:t>
            </a:r>
            <a:r>
              <a:rPr lang="en-CA" dirty="0" smtClean="0"/>
              <a:t> </a:t>
            </a:r>
            <a:r>
              <a:rPr lang="en-CA" dirty="0" err="1" smtClean="0"/>
              <a:t>bien</a:t>
            </a:r>
            <a:r>
              <a:rPr lang="en-CA" dirty="0" smtClean="0"/>
              <a:t> la </a:t>
            </a:r>
            <a:r>
              <a:rPr lang="en-CA" dirty="0" err="1" smtClean="0"/>
              <a:t>chaleur</a:t>
            </a:r>
            <a:r>
              <a:rPr lang="en-CA" dirty="0"/>
              <a:t>)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772816"/>
            <a:ext cx="7992888" cy="4902305"/>
          </a:xfrm>
        </p:spPr>
      </p:pic>
    </p:spTree>
    <p:extLst>
      <p:ext uri="{BB962C8B-B14F-4D97-AF65-F5344CB8AC3E}">
        <p14:creationId xmlns:p14="http://schemas.microsoft.com/office/powerpoint/2010/main" val="3362006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Courants </a:t>
            </a:r>
            <a:r>
              <a:rPr lang="en-CA" dirty="0" err="1" smtClean="0"/>
              <a:t>Oceaniques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Courants </a:t>
            </a:r>
            <a:r>
              <a:rPr lang="en-CA" dirty="0" err="1" smtClean="0"/>
              <a:t>profondes</a:t>
            </a:r>
            <a:r>
              <a:rPr lang="en-CA" dirty="0" smtClean="0"/>
              <a:t> (a 500m): </a:t>
            </a:r>
            <a:r>
              <a:rPr lang="en-CA" dirty="0" err="1" smtClean="0"/>
              <a:t>froide</a:t>
            </a:r>
            <a:r>
              <a:rPr lang="en-CA" dirty="0" smtClean="0"/>
              <a:t> et </a:t>
            </a:r>
            <a:r>
              <a:rPr lang="en-CA" dirty="0" err="1" smtClean="0"/>
              <a:t>salee</a:t>
            </a:r>
            <a:endParaRPr lang="en-CA" dirty="0" smtClean="0"/>
          </a:p>
          <a:p>
            <a:r>
              <a:rPr lang="en-CA" dirty="0" smtClean="0"/>
              <a:t>Courants de surface (de 0m-500m): </a:t>
            </a:r>
            <a:r>
              <a:rPr lang="en-CA" dirty="0" err="1" smtClean="0"/>
              <a:t>chaude</a:t>
            </a:r>
            <a:r>
              <a:rPr lang="en-CA" dirty="0" smtClean="0"/>
              <a:t> et </a:t>
            </a:r>
            <a:r>
              <a:rPr lang="en-CA" dirty="0" err="1" smtClean="0"/>
              <a:t>douce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85632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Courants </a:t>
            </a:r>
            <a:r>
              <a:rPr lang="en-CA" dirty="0" err="1" smtClean="0"/>
              <a:t>Oceaniques</a:t>
            </a:r>
            <a:r>
              <a:rPr lang="en-CA" dirty="0" smtClean="0"/>
              <a:t> </a:t>
            </a:r>
            <a:r>
              <a:rPr lang="en-CA" dirty="0" err="1" smtClean="0"/>
              <a:t>profonds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Climat</a:t>
            </a:r>
            <a:r>
              <a:rPr lang="en-CA" dirty="0" smtClean="0"/>
              <a:t> </a:t>
            </a:r>
            <a:r>
              <a:rPr lang="en-CA" dirty="0" err="1" smtClean="0"/>
              <a:t>chaud</a:t>
            </a:r>
            <a:r>
              <a:rPr lang="en-CA" dirty="0" smtClean="0"/>
              <a:t> – evaporation - laisse </a:t>
            </a:r>
            <a:r>
              <a:rPr lang="en-CA" dirty="0" err="1" smtClean="0"/>
              <a:t>sel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l’eau</a:t>
            </a:r>
            <a:endParaRPr lang="en-CA" dirty="0"/>
          </a:p>
          <a:p>
            <a:r>
              <a:rPr lang="en-CA" dirty="0" smtClean="0"/>
              <a:t>Precipitation – </a:t>
            </a:r>
            <a:r>
              <a:rPr lang="en-CA" dirty="0" err="1" smtClean="0"/>
              <a:t>ajoute</a:t>
            </a:r>
            <a:r>
              <a:rPr lang="en-CA" dirty="0" smtClean="0"/>
              <a:t> </a:t>
            </a:r>
            <a:r>
              <a:rPr lang="en-CA" dirty="0" err="1" smtClean="0"/>
              <a:t>l’eau</a:t>
            </a:r>
            <a:r>
              <a:rPr lang="en-CA" dirty="0" smtClean="0"/>
              <a:t> – </a:t>
            </a:r>
            <a:r>
              <a:rPr lang="en-CA" dirty="0" err="1" smtClean="0"/>
              <a:t>dilue</a:t>
            </a:r>
            <a:r>
              <a:rPr lang="en-CA" dirty="0" smtClean="0"/>
              <a:t> </a:t>
            </a:r>
            <a:r>
              <a:rPr lang="en-CA" dirty="0" err="1" smtClean="0"/>
              <a:t>sel</a:t>
            </a:r>
            <a:endParaRPr lang="en-CA" dirty="0" smtClean="0"/>
          </a:p>
          <a:p>
            <a:r>
              <a:rPr lang="en-CA" dirty="0" smtClean="0"/>
              <a:t>Formation de glace – laisse </a:t>
            </a:r>
            <a:r>
              <a:rPr lang="en-CA" dirty="0" err="1" smtClean="0"/>
              <a:t>sel</a:t>
            </a:r>
            <a:r>
              <a:rPr lang="en-CA" dirty="0" smtClean="0"/>
              <a:t> </a:t>
            </a:r>
            <a:r>
              <a:rPr lang="en-CA" dirty="0" err="1" smtClean="0"/>
              <a:t>dans</a:t>
            </a:r>
            <a:r>
              <a:rPr lang="en-CA" dirty="0" smtClean="0"/>
              <a:t> </a:t>
            </a:r>
            <a:r>
              <a:rPr lang="en-CA" dirty="0" err="1" smtClean="0"/>
              <a:t>l’eau</a:t>
            </a:r>
            <a:endParaRPr lang="en-CA" dirty="0"/>
          </a:p>
          <a:p>
            <a:r>
              <a:rPr lang="en-CA" dirty="0" smtClean="0"/>
              <a:t>Glace fond – </a:t>
            </a:r>
            <a:r>
              <a:rPr lang="en-CA" dirty="0" err="1" smtClean="0"/>
              <a:t>ajoute</a:t>
            </a:r>
            <a:r>
              <a:rPr lang="en-CA" dirty="0" smtClean="0"/>
              <a:t> </a:t>
            </a:r>
            <a:r>
              <a:rPr lang="en-CA" dirty="0" err="1" smtClean="0"/>
              <a:t>l’eau</a:t>
            </a:r>
            <a:r>
              <a:rPr lang="en-CA" dirty="0" smtClean="0"/>
              <a:t> – </a:t>
            </a:r>
            <a:r>
              <a:rPr lang="en-CA" dirty="0" err="1" smtClean="0"/>
              <a:t>dilue</a:t>
            </a:r>
            <a:r>
              <a:rPr lang="en-CA" dirty="0" smtClean="0"/>
              <a:t> </a:t>
            </a:r>
            <a:r>
              <a:rPr lang="en-CA" dirty="0" err="1" smtClean="0"/>
              <a:t>sel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613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Courants </a:t>
            </a:r>
            <a:r>
              <a:rPr lang="en-CA" dirty="0" err="1" smtClean="0"/>
              <a:t>Oceaniques</a:t>
            </a:r>
            <a:r>
              <a:rPr lang="en-CA" dirty="0" smtClean="0"/>
              <a:t> de Surface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Influencent</a:t>
            </a:r>
            <a:r>
              <a:rPr lang="en-CA" dirty="0" smtClean="0"/>
              <a:t> les conditions </a:t>
            </a:r>
            <a:r>
              <a:rPr lang="en-CA" dirty="0" err="1" smtClean="0"/>
              <a:t>meteorologiques</a:t>
            </a:r>
            <a:r>
              <a:rPr lang="en-CA" dirty="0" smtClean="0"/>
              <a:t> et le </a:t>
            </a:r>
            <a:r>
              <a:rPr lang="en-CA" dirty="0" err="1" smtClean="0"/>
              <a:t>climat</a:t>
            </a:r>
            <a:endParaRPr lang="en-CA" dirty="0" smtClean="0"/>
          </a:p>
          <a:p>
            <a:r>
              <a:rPr lang="en-CA" dirty="0" err="1" smtClean="0"/>
              <a:t>Trajets</a:t>
            </a:r>
            <a:r>
              <a:rPr lang="en-CA" dirty="0" smtClean="0"/>
              <a:t> </a:t>
            </a:r>
            <a:r>
              <a:rPr lang="en-CA" dirty="0" err="1" smtClean="0"/>
              <a:t>suivies</a:t>
            </a:r>
            <a:r>
              <a:rPr lang="en-CA" dirty="0" smtClean="0"/>
              <a:t> par courants du au vent, rotation de la </a:t>
            </a:r>
            <a:r>
              <a:rPr lang="en-CA" dirty="0" err="1" smtClean="0"/>
              <a:t>terre</a:t>
            </a:r>
            <a:r>
              <a:rPr lang="en-CA" dirty="0" smtClean="0"/>
              <a:t>, </a:t>
            </a:r>
            <a:r>
              <a:rPr lang="en-CA" dirty="0" err="1" smtClean="0"/>
              <a:t>forme</a:t>
            </a:r>
            <a:r>
              <a:rPr lang="en-CA" dirty="0" smtClean="0"/>
              <a:t> des continents</a:t>
            </a:r>
          </a:p>
          <a:p>
            <a:r>
              <a:rPr lang="en-CA" dirty="0" err="1" smtClean="0"/>
              <a:t>Effet</a:t>
            </a:r>
            <a:r>
              <a:rPr lang="en-CA" dirty="0" smtClean="0"/>
              <a:t> Coriolis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703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001000" cy="1216025"/>
          </a:xfrm>
        </p:spPr>
        <p:txBody>
          <a:bodyPr/>
          <a:lstStyle/>
          <a:p>
            <a:r>
              <a:rPr lang="en-CA" dirty="0" smtClean="0"/>
              <a:t>Thermocline</a:t>
            </a:r>
            <a:endParaRPr lang="en-CA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-441" b="7909"/>
          <a:stretch/>
        </p:blipFill>
        <p:spPr>
          <a:xfrm>
            <a:off x="1691679" y="1772816"/>
            <a:ext cx="5569091" cy="4323184"/>
          </a:xfrm>
        </p:spPr>
      </p:pic>
    </p:spTree>
    <p:extLst>
      <p:ext uri="{BB962C8B-B14F-4D97-AF65-F5344CB8AC3E}">
        <p14:creationId xmlns:p14="http://schemas.microsoft.com/office/powerpoint/2010/main" val="3873257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ofile design template">
  <a:themeElements>
    <a:clrScheme name="Office Them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Office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Office Them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Profile design template</Template>
  <TotalTime>380</TotalTime>
  <Words>144</Words>
  <Application>Microsoft Office PowerPoint</Application>
  <PresentationFormat>On-screen Show (4:3)</PresentationFormat>
  <Paragraphs>19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Verdana</vt:lpstr>
      <vt:lpstr>Times New Roman</vt:lpstr>
      <vt:lpstr>Wingdings</vt:lpstr>
      <vt:lpstr>Arial</vt:lpstr>
      <vt:lpstr>Profile design template</vt:lpstr>
      <vt:lpstr>Le Cycle de l’Eau</vt:lpstr>
      <vt:lpstr>PowerPoint Presentation</vt:lpstr>
      <vt:lpstr>Comment est-ce que l’effet de serre affecterait le cycle d’eau?</vt:lpstr>
      <vt:lpstr>S’il y a une temp. elevee, l’eau reste en forme de gaz et retient plus d’energie thermique (augmente effet de serre!!!)</vt:lpstr>
      <vt:lpstr>L’eau est un isolant! (transporte bien la chaleur)</vt:lpstr>
      <vt:lpstr>Courants Oceaniques</vt:lpstr>
      <vt:lpstr>Courants Oceaniques profonds</vt:lpstr>
      <vt:lpstr>Courants Oceaniques de Surface</vt:lpstr>
      <vt:lpstr>Thermocline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 Cycle de l’Eau</dc:title>
  <dc:creator>Windows User</dc:creator>
  <cp:lastModifiedBy>Windows User</cp:lastModifiedBy>
  <cp:revision>4</cp:revision>
  <cp:lastPrinted>1601-01-01T00:00:00Z</cp:lastPrinted>
  <dcterms:created xsi:type="dcterms:W3CDTF">2016-10-07T15:54:49Z</dcterms:created>
  <dcterms:modified xsi:type="dcterms:W3CDTF">2016-10-07T22:15:19Z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TC102037851033</vt:lpwstr>
  </property>
</Properties>
</file>