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DE7D-A029-42BA-8559-F0B4CBDAB08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9B0-4B67-476D-A36F-6EF4FA0A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1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DE7D-A029-42BA-8559-F0B4CBDAB08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9B0-4B67-476D-A36F-6EF4FA0A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4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DE7D-A029-42BA-8559-F0B4CBDAB08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9B0-4B67-476D-A36F-6EF4FA0A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6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DE7D-A029-42BA-8559-F0B4CBDAB08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9B0-4B67-476D-A36F-6EF4FA0A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DE7D-A029-42BA-8559-F0B4CBDAB08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9B0-4B67-476D-A36F-6EF4FA0A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1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DE7D-A029-42BA-8559-F0B4CBDAB08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9B0-4B67-476D-A36F-6EF4FA0A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5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DE7D-A029-42BA-8559-F0B4CBDAB08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9B0-4B67-476D-A36F-6EF4FA0A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DE7D-A029-42BA-8559-F0B4CBDAB08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9B0-4B67-476D-A36F-6EF4FA0A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4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DE7D-A029-42BA-8559-F0B4CBDAB08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9B0-4B67-476D-A36F-6EF4FA0A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6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DE7D-A029-42BA-8559-F0B4CBDAB08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9B0-4B67-476D-A36F-6EF4FA0A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6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DE7D-A029-42BA-8559-F0B4CBDAB08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9B0-4B67-476D-A36F-6EF4FA0A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DE7D-A029-42BA-8559-F0B4CBDAB08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A49B0-4B67-476D-A36F-6EF4FA0A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2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8786" y="4470400"/>
            <a:ext cx="9933214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Cycle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Cellulaire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et la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Mitose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3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0"/>
            <a:ext cx="3619500" cy="1325563"/>
          </a:xfrm>
        </p:spPr>
        <p:txBody>
          <a:bodyPr/>
          <a:lstStyle/>
          <a:p>
            <a:r>
              <a:rPr lang="en-US" dirty="0" smtClean="0"/>
              <a:t>Cycle </a:t>
            </a:r>
            <a:r>
              <a:rPr lang="en-US" dirty="0" err="1" smtClean="0"/>
              <a:t>Cellulaire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543" y="0"/>
            <a:ext cx="7195457" cy="6815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7701" y="2158321"/>
            <a:ext cx="174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Citocinèse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02829" y="1208314"/>
            <a:ext cx="2939142" cy="12573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3529" y="1877786"/>
            <a:ext cx="36902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La </a:t>
            </a:r>
            <a:r>
              <a:rPr lang="en-US" sz="2000" dirty="0" err="1" smtClean="0"/>
              <a:t>plupart</a:t>
            </a:r>
            <a:r>
              <a:rPr lang="en-US" sz="2000" dirty="0" smtClean="0"/>
              <a:t> de la vie </a:t>
            </a:r>
            <a:r>
              <a:rPr lang="en-US" sz="2000" dirty="0" err="1" smtClean="0"/>
              <a:t>d’une</a:t>
            </a:r>
            <a:r>
              <a:rPr lang="en-US" sz="2000" dirty="0" smtClean="0"/>
              <a:t> cellule se </a:t>
            </a:r>
            <a:r>
              <a:rPr lang="en-US" sz="2000" dirty="0" err="1" smtClean="0"/>
              <a:t>passe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interphase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La cellule </a:t>
            </a:r>
            <a:r>
              <a:rPr lang="en-US" sz="2000" dirty="0" err="1" smtClean="0"/>
              <a:t>remplis</a:t>
            </a:r>
            <a:r>
              <a:rPr lang="en-US" sz="2000" dirty="0" smtClean="0"/>
              <a:t> </a:t>
            </a:r>
            <a:r>
              <a:rPr lang="en-US" sz="2000" dirty="0" err="1" smtClean="0"/>
              <a:t>ses</a:t>
            </a:r>
            <a:r>
              <a:rPr lang="en-US" sz="2000" dirty="0" smtClean="0"/>
              <a:t> </a:t>
            </a:r>
            <a:r>
              <a:rPr lang="en-US" sz="2000" dirty="0" err="1" smtClean="0"/>
              <a:t>fonctions</a:t>
            </a:r>
            <a:r>
              <a:rPr lang="en-US" sz="2000" dirty="0" smtClean="0"/>
              <a:t> </a:t>
            </a:r>
            <a:r>
              <a:rPr lang="en-US" sz="2000" dirty="0" err="1" smtClean="0"/>
              <a:t>necéssaires</a:t>
            </a:r>
            <a:r>
              <a:rPr lang="en-US" sz="2000" dirty="0" smtClean="0"/>
              <a:t> à la vie</a:t>
            </a:r>
          </a:p>
          <a:p>
            <a:pPr marL="742950" lvl="1" indent="-285750">
              <a:buFontTx/>
              <a:buChar char="-"/>
            </a:pPr>
            <a:r>
              <a:rPr lang="en-US" sz="2000" dirty="0" err="1" smtClean="0"/>
              <a:t>Préparation</a:t>
            </a:r>
            <a:r>
              <a:rPr lang="en-US" sz="2000" dirty="0" smtClean="0"/>
              <a:t> pour division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La </a:t>
            </a:r>
            <a:r>
              <a:rPr lang="en-US" sz="2000" dirty="0" err="1" smtClean="0"/>
              <a:t>mitose</a:t>
            </a:r>
            <a:r>
              <a:rPr lang="en-US" sz="2000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2000" dirty="0" err="1" smtClean="0"/>
              <a:t>Noyau</a:t>
            </a:r>
            <a:r>
              <a:rPr lang="en-US" sz="2000" dirty="0" smtClean="0"/>
              <a:t> et </a:t>
            </a:r>
            <a:r>
              <a:rPr lang="en-US" sz="2000" dirty="0" err="1" smtClean="0"/>
              <a:t>contenu</a:t>
            </a:r>
            <a:r>
              <a:rPr lang="en-US" sz="2000" dirty="0" smtClean="0"/>
              <a:t> </a:t>
            </a:r>
            <a:r>
              <a:rPr lang="en-US" sz="2000" dirty="0" err="1" smtClean="0"/>
              <a:t>sont</a:t>
            </a:r>
            <a:r>
              <a:rPr lang="en-US" sz="2000" dirty="0" smtClean="0"/>
              <a:t> </a:t>
            </a:r>
            <a:r>
              <a:rPr lang="en-US" sz="2000" dirty="0" err="1" smtClean="0"/>
              <a:t>divises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deux</a:t>
            </a:r>
            <a:r>
              <a:rPr lang="en-US" sz="2000" dirty="0" smtClean="0"/>
              <a:t> parties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Cytocinèse</a:t>
            </a:r>
            <a:endParaRPr lang="en-US" sz="2000" dirty="0" smtClean="0"/>
          </a:p>
          <a:p>
            <a:pPr marL="742950" lvl="1" indent="-285750">
              <a:buFontTx/>
              <a:buChar char="-"/>
            </a:pPr>
            <a:r>
              <a:rPr lang="en-US" sz="2000" dirty="0" err="1" smtClean="0"/>
              <a:t>Deux</a:t>
            </a:r>
            <a:r>
              <a:rPr lang="en-US" sz="2000" dirty="0" smtClean="0"/>
              <a:t> cellules </a:t>
            </a:r>
            <a:r>
              <a:rPr lang="en-US" sz="2000" dirty="0" err="1" smtClean="0"/>
              <a:t>filles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4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201839"/>
            <a:ext cx="4620986" cy="1325563"/>
          </a:xfrm>
          <a:solidFill>
            <a:schemeClr val="bg1"/>
          </a:solidFill>
        </p:spPr>
        <p:txBody>
          <a:bodyPr/>
          <a:lstStyle/>
          <a:p>
            <a:r>
              <a:rPr lang="en-US" b="1" dirty="0" err="1" smtClean="0"/>
              <a:t>Réplication</a:t>
            </a:r>
            <a:r>
              <a:rPr lang="en-US" b="1" dirty="0" smtClean="0"/>
              <a:t> de </a:t>
            </a:r>
            <a:r>
              <a:rPr lang="en-US" b="1" dirty="0" err="1" smtClean="0"/>
              <a:t>l’ADN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17429" y="473529"/>
            <a:ext cx="31024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ADN </a:t>
            </a:r>
            <a:r>
              <a:rPr lang="en-US" sz="2800" dirty="0" err="1" smtClean="0"/>
              <a:t>s’ouvre</a:t>
            </a:r>
            <a:r>
              <a:rPr lang="en-US" sz="2800" dirty="0" smtClean="0"/>
              <a:t> pour que </a:t>
            </a:r>
            <a:r>
              <a:rPr lang="en-US" sz="2800" dirty="0" err="1" smtClean="0"/>
              <a:t>chaque</a:t>
            </a:r>
            <a:r>
              <a:rPr lang="en-US" sz="2800" dirty="0" smtClean="0"/>
              <a:t> </a:t>
            </a:r>
            <a:r>
              <a:rPr lang="en-US" sz="2800" dirty="0" err="1" smtClean="0"/>
              <a:t>brin</a:t>
            </a:r>
            <a:r>
              <a:rPr lang="en-US" sz="2800" dirty="0" smtClean="0"/>
              <a:t> </a:t>
            </a:r>
            <a:r>
              <a:rPr lang="en-US" sz="2800" dirty="0" err="1" smtClean="0"/>
              <a:t>peut</a:t>
            </a:r>
            <a:r>
              <a:rPr lang="en-US" sz="2800" dirty="0" smtClean="0"/>
              <a:t> </a:t>
            </a:r>
            <a:r>
              <a:rPr lang="en-US" sz="2800" dirty="0" err="1" smtClean="0"/>
              <a:t>etre</a:t>
            </a:r>
            <a:r>
              <a:rPr lang="en-US" sz="2800" dirty="0" smtClean="0"/>
              <a:t> </a:t>
            </a:r>
            <a:r>
              <a:rPr lang="en-US" sz="2800" dirty="0" err="1" smtClean="0"/>
              <a:t>copié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endParaRPr lang="en-US" sz="2800" dirty="0"/>
          </a:p>
          <a:p>
            <a:pPr marL="285750" indent="-285750">
              <a:buFontTx/>
              <a:buChar char="-"/>
            </a:pP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Chaque</a:t>
            </a:r>
            <a:r>
              <a:rPr lang="en-US" sz="2800" dirty="0" smtClean="0"/>
              <a:t> NOUVEAU ADN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combinaison</a:t>
            </a:r>
            <a:r>
              <a:rPr lang="en-US" sz="2800" dirty="0" smtClean="0"/>
              <a:t> d’un nouveau </a:t>
            </a:r>
            <a:r>
              <a:rPr lang="en-US" sz="2800" dirty="0" err="1" smtClean="0"/>
              <a:t>brin</a:t>
            </a:r>
            <a:r>
              <a:rPr lang="en-US" sz="2800" dirty="0" smtClean="0"/>
              <a:t> et d’un </a:t>
            </a:r>
            <a:r>
              <a:rPr lang="en-US" sz="2800" dirty="0" err="1" smtClean="0"/>
              <a:t>ancien</a:t>
            </a:r>
            <a:r>
              <a:rPr lang="en-US" sz="2800" dirty="0" smtClean="0"/>
              <a:t> </a:t>
            </a:r>
            <a:r>
              <a:rPr lang="en-US" sz="2800" dirty="0" err="1" smtClean="0"/>
              <a:t>brin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935687" y="5176157"/>
            <a:ext cx="10286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Nouveau</a:t>
            </a:r>
          </a:p>
          <a:p>
            <a:r>
              <a:rPr lang="en-US" dirty="0" err="1" smtClean="0"/>
              <a:t>Brin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61857" y="6096001"/>
            <a:ext cx="17961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Ancien</a:t>
            </a:r>
            <a:r>
              <a:rPr lang="en-US" dirty="0" smtClean="0"/>
              <a:t> </a:t>
            </a:r>
            <a:r>
              <a:rPr lang="en-US" dirty="0" err="1" smtClean="0"/>
              <a:t>Brin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47857" y="2547257"/>
            <a:ext cx="128995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Double </a:t>
            </a:r>
            <a:r>
              <a:rPr lang="en-US" dirty="0" err="1" smtClean="0"/>
              <a:t>Hélice</a:t>
            </a:r>
            <a:r>
              <a:rPr lang="en-US" dirty="0" smtClean="0"/>
              <a:t> </a:t>
            </a:r>
            <a:r>
              <a:rPr lang="en-US" dirty="0" err="1" smtClean="0"/>
              <a:t>d’ADN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0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0" y="1744661"/>
            <a:ext cx="2463800" cy="33686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Processus</a:t>
            </a:r>
            <a:r>
              <a:rPr lang="en-US" dirty="0" smtClean="0"/>
              <a:t> par </a:t>
            </a:r>
            <a:r>
              <a:rPr lang="en-US" dirty="0" err="1" smtClean="0"/>
              <a:t>laquelle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cellule eukaryote se </a:t>
            </a:r>
            <a:r>
              <a:rPr lang="en-US" dirty="0" err="1" smtClean="0"/>
              <a:t>divise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7392" cy="68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2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85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Office Theme</vt:lpstr>
      <vt:lpstr>Cycle Cellulaire et la Mitose</vt:lpstr>
      <vt:lpstr>Cycle Cellulaire</vt:lpstr>
      <vt:lpstr>Réplication de l’ADN</vt:lpstr>
      <vt:lpstr>Processus par laquelle une cellule eukaryote se divise</vt:lpstr>
    </vt:vector>
  </TitlesOfParts>
  <Company>SD62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Cellulaire et la Mitose</dc:title>
  <dc:creator>Ashleigh Allen</dc:creator>
  <cp:lastModifiedBy>Ashleigh Allen</cp:lastModifiedBy>
  <cp:revision>4</cp:revision>
  <dcterms:created xsi:type="dcterms:W3CDTF">2018-09-13T22:00:13Z</dcterms:created>
  <dcterms:modified xsi:type="dcterms:W3CDTF">2018-09-14T16:06:00Z</dcterms:modified>
</cp:coreProperties>
</file>