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83" r:id="rId7"/>
    <p:sldId id="284" r:id="rId8"/>
    <p:sldId id="28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17/10/2018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xmlns="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xmlns="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xmlns="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Sélection</a:t>
            </a:r>
            <a:r>
              <a:rPr lang="en-GB" dirty="0" smtClean="0"/>
              <a:t> </a:t>
            </a:r>
            <a:r>
              <a:rPr lang="en-GB" dirty="0" err="1" smtClean="0"/>
              <a:t>Artificielle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1.3 - </a:t>
            </a:r>
            <a:r>
              <a:rPr lang="en-GB" dirty="0" err="1" smtClean="0"/>
              <a:t>Biologie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Séle</a:t>
            </a:r>
            <a:r>
              <a:rPr lang="en-US" dirty="0" err="1" smtClean="0"/>
              <a:t>ction</a:t>
            </a:r>
            <a:r>
              <a:rPr lang="en-US" dirty="0" smtClean="0"/>
              <a:t> </a:t>
            </a:r>
            <a:r>
              <a:rPr lang="en-US" dirty="0" err="1" smtClean="0"/>
              <a:t>Artificielle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humains</a:t>
            </a:r>
            <a:r>
              <a:rPr lang="en-US" dirty="0" smtClean="0"/>
              <a:t> </a:t>
            </a:r>
            <a:r>
              <a:rPr lang="en-US" dirty="0" err="1" smtClean="0"/>
              <a:t>exertent</a:t>
            </a:r>
            <a:r>
              <a:rPr lang="en-US" dirty="0" smtClean="0"/>
              <a:t> la </a:t>
            </a:r>
            <a:r>
              <a:rPr lang="en-US" dirty="0" err="1" smtClean="0"/>
              <a:t>pression</a:t>
            </a:r>
            <a:r>
              <a:rPr lang="en-US" dirty="0" smtClean="0"/>
              <a:t> </a:t>
            </a:r>
            <a:r>
              <a:rPr lang="en-US" dirty="0" err="1" smtClean="0"/>
              <a:t>sélective</a:t>
            </a:r>
            <a:r>
              <a:rPr lang="en-US" dirty="0" smtClean="0"/>
              <a:t> sur </a:t>
            </a:r>
            <a:r>
              <a:rPr lang="en-US" dirty="0" err="1" smtClean="0"/>
              <a:t>une</a:t>
            </a:r>
            <a:r>
              <a:rPr lang="en-US" dirty="0" smtClean="0"/>
              <a:t> population pour </a:t>
            </a:r>
            <a:r>
              <a:rPr lang="en-US" dirty="0" err="1" smtClean="0"/>
              <a:t>ressortir</a:t>
            </a:r>
            <a:r>
              <a:rPr lang="en-US" dirty="0" smtClean="0"/>
              <a:t> les traits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désirent</a:t>
            </a:r>
            <a:endParaRPr lang="en-US" dirty="0"/>
          </a:p>
          <a:p>
            <a:endParaRPr lang="en-GB" dirty="0"/>
          </a:p>
        </p:txBody>
      </p:sp>
      <p:pic>
        <p:nvPicPr>
          <p:cNvPr id="2050" name="Picture 2" descr="Image result for artificial 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212975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result for artificial selection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b="-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5971" y="5857181"/>
            <a:ext cx="9144000" cy="590931"/>
          </a:xfrm>
        </p:spPr>
        <p:txBody>
          <a:bodyPr/>
          <a:lstStyle/>
          <a:p>
            <a:r>
              <a:rPr lang="fr-CA" dirty="0" smtClean="0"/>
              <a:t>Créer un </a:t>
            </a:r>
            <a:r>
              <a:rPr lang="fr-CA" dirty="0" err="1" smtClean="0"/>
              <a:t>flowchart</a:t>
            </a:r>
            <a:r>
              <a:rPr lang="fr-CA" dirty="0" smtClean="0"/>
              <a:t> pour montrer les étapes – incluez les mots variation, hérité et </a:t>
            </a:r>
            <a:r>
              <a:rPr lang="fr-CA" dirty="0" err="1" smtClean="0"/>
              <a:t>selectionner</a:t>
            </a:r>
            <a:r>
              <a:rPr lang="fr-CA" dirty="0" smtClean="0"/>
              <a:t> dans tes réponses.</a:t>
            </a:r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5971" y="4640263"/>
            <a:ext cx="10607040" cy="1311128"/>
          </a:xfrm>
        </p:spPr>
        <p:txBody>
          <a:bodyPr/>
          <a:lstStyle/>
          <a:p>
            <a:r>
              <a:rPr lang="fr-CA" dirty="0" smtClean="0"/>
              <a:t>Quels sont les traits qui ont été </a:t>
            </a:r>
            <a:r>
              <a:rPr lang="fr-CA" dirty="0" err="1" smtClean="0"/>
              <a:t>selectionnés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3076" name="Picture 4" descr="Image result for teosinte vs corn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1815" r="-521" b="11199"/>
          <a:stretch/>
        </p:blipFill>
        <p:spPr bwMode="auto">
          <a:xfrm>
            <a:off x="2772591" y="640670"/>
            <a:ext cx="6273800" cy="35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8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5971" y="5857181"/>
            <a:ext cx="9144000" cy="590931"/>
          </a:xfrm>
        </p:spPr>
        <p:txBody>
          <a:bodyPr/>
          <a:lstStyle/>
          <a:p>
            <a:r>
              <a:rPr lang="fr-CA" dirty="0" smtClean="0"/>
              <a:t>Créer un </a:t>
            </a:r>
            <a:r>
              <a:rPr lang="fr-CA" dirty="0" err="1" smtClean="0"/>
              <a:t>flowchart</a:t>
            </a:r>
            <a:r>
              <a:rPr lang="fr-CA" dirty="0" smtClean="0"/>
              <a:t> pour montrer les étapes – incluez les mots variation, hérité et </a:t>
            </a:r>
            <a:r>
              <a:rPr lang="fr-CA" dirty="0" err="1" smtClean="0"/>
              <a:t>selectionner</a:t>
            </a:r>
            <a:r>
              <a:rPr lang="fr-CA" dirty="0" smtClean="0"/>
              <a:t> dans tes réponses.</a:t>
            </a:r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5971" y="4640263"/>
            <a:ext cx="10607040" cy="1311128"/>
          </a:xfrm>
        </p:spPr>
        <p:txBody>
          <a:bodyPr/>
          <a:lstStyle/>
          <a:p>
            <a:r>
              <a:rPr lang="fr-CA" dirty="0" smtClean="0"/>
              <a:t>Quels sont les traits qui ont été </a:t>
            </a:r>
            <a:r>
              <a:rPr lang="fr-CA" dirty="0" err="1" smtClean="0"/>
              <a:t>selectionnés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3074" name="Picture 2" descr="Image result for artificial selection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15695"/>
          <a:stretch/>
        </p:blipFill>
        <p:spPr bwMode="auto">
          <a:xfrm>
            <a:off x="1651001" y="0"/>
            <a:ext cx="8026400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Conséquences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dirty="0" err="1" smtClean="0"/>
              <a:t>Bulldogues</a:t>
            </a:r>
            <a:r>
              <a:rPr lang="en-US" dirty="0" smtClean="0"/>
              <a:t> </a:t>
            </a:r>
            <a:r>
              <a:rPr lang="en-US" dirty="0" err="1" smtClean="0"/>
              <a:t>Anglaises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Sélectionnner</a:t>
            </a:r>
            <a:r>
              <a:rPr lang="en-US" dirty="0" smtClean="0"/>
              <a:t> pour les visages plats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respiratoires</a:t>
            </a:r>
            <a:r>
              <a:rPr lang="en-US" dirty="0" smtClean="0"/>
              <a:t> </a:t>
            </a:r>
            <a:r>
              <a:rPr lang="en-US" dirty="0" err="1" smtClean="0"/>
              <a:t>sévères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PEUT AFFECTER LA SURVIE DE L’ORGANISME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dirty="0" err="1" smtClean="0"/>
              <a:t>blé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Blé</a:t>
            </a:r>
            <a:r>
              <a:rPr lang="en-US" dirty="0" smtClean="0"/>
              <a:t> modern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poussé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monocultures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Réduit</a:t>
            </a:r>
            <a:r>
              <a:rPr lang="en-US" dirty="0" smtClean="0"/>
              <a:t> la </a:t>
            </a:r>
            <a:r>
              <a:rPr lang="en-US" dirty="0" err="1" smtClean="0"/>
              <a:t>diversité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RÉDUIT DIVERSITÉ GÉNÉTIQUE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i="1" dirty="0" smtClean="0"/>
              <a:t>MONOCULTURE</a:t>
            </a:r>
            <a:endParaRPr lang="en-GB" i="1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</a:t>
            </a:r>
            <a:r>
              <a:rPr lang="en-US" dirty="0" err="1" smtClean="0"/>
              <a:t>variétés</a:t>
            </a:r>
            <a:r>
              <a:rPr lang="en-US" dirty="0" smtClean="0"/>
              <a:t> </a:t>
            </a:r>
            <a:r>
              <a:rPr lang="en-US" dirty="0" err="1" smtClean="0"/>
              <a:t>d’éspèces</a:t>
            </a:r>
            <a:r>
              <a:rPr lang="en-US" dirty="0" smtClean="0"/>
              <a:t> sur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étendue</a:t>
            </a:r>
            <a:endParaRPr lang="en-US" dirty="0"/>
          </a:p>
        </p:txBody>
      </p:sp>
      <p:pic>
        <p:nvPicPr>
          <p:cNvPr id="5122" name="Picture 2" descr="Image result for whea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1" b="369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128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Office Theme</vt:lpstr>
      <vt:lpstr>La Sélection Artificielle</vt:lpstr>
      <vt:lpstr>La Sélection Artificielle</vt:lpstr>
      <vt:lpstr>PowerPoint Presentation</vt:lpstr>
      <vt:lpstr>Quels sont les traits qui ont été selectionnés?</vt:lpstr>
      <vt:lpstr>Quels sont les traits qui ont été selectionnés?</vt:lpstr>
      <vt:lpstr>Les Conséquences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2018-10-17T20:46:31Z</dcterms:created>
  <dcterms:modified xsi:type="dcterms:W3CDTF">2018-10-17T21:05:41Z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